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6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E464A-8A15-4C29-8A7B-AFA2B581BB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D8874F-9CDA-4212-B109-2DF31ED712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442AA-4302-4396-B1F2-C87CB9718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90E94-5DC9-4B1D-BABF-BDF3CB98570D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23349-1F6B-4BBE-9136-79D8B1A42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1F99A-7911-440C-AD3A-89040517E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C9481-DF4D-4EAA-BAC2-B4E3540E1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943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1A87A-8EE4-4E2A-B6A2-63F3197DF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66E7F6-DB9F-420F-BD41-3A6BB85E6D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5FB96-5F02-445B-8800-FD3842A5B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90E94-5DC9-4B1D-BABF-BDF3CB98570D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E9A4F-ADF2-4F30-A5B0-265972508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60325-E87E-46CF-A47A-9E18EB682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C9481-DF4D-4EAA-BAC2-B4E3540E1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555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8BAE11-CB71-49FA-BBF8-67D1B61EC5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37F3A3-8EAE-4FD9-A9C1-47753F6B50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281D0-74FA-409A-BDFB-6085275A5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90E94-5DC9-4B1D-BABF-BDF3CB98570D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EC8CD-DCB3-4113-9B1E-888C4D1A2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E33DF-2A77-4C84-854C-300DFB602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C9481-DF4D-4EAA-BAC2-B4E3540E1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885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4D449-DF23-44DC-8E36-90EB82E04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EF5CC-E870-416F-BE74-79BF0BABF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4A113-7D79-4D4C-9783-E0318E3C8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90E94-5DC9-4B1D-BABF-BDF3CB98570D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00DE9-5E07-4895-BF4C-F8B5952D1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CECBF-A2C2-4307-8217-992C4CA36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C9481-DF4D-4EAA-BAC2-B4E3540E1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138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A5761-A561-4BCE-9D39-67E66DDE2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298B8-8F6F-430A-B4A4-0588F5AE0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E8C23-72D1-4EFF-B1D3-64F7AD7E3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90E94-5DC9-4B1D-BABF-BDF3CB98570D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776AF-BC05-4EB9-8998-2CB5AD97A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F7219-E1F6-475F-B319-43B4A1F22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C9481-DF4D-4EAA-BAC2-B4E3540E1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72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1D11E-FD67-47A3-B05B-10B461083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E45D5-2BB9-4ED5-8E76-D559EC6146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35D930-DA32-4A49-BFCF-4D1C5757B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63DE69-D92E-4D27-A93E-79CF3E971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90E94-5DC9-4B1D-BABF-BDF3CB98570D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DD1E5A-BB3A-4A9C-8CD9-EE5588D5F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60DB03-76FB-425D-B994-38D637DDA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C9481-DF4D-4EAA-BAC2-B4E3540E1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412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FACD3-BBAC-4C1F-B464-28053C592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FCBD5-0AFB-4B5F-BC53-0D597993F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FF8050-A496-4B5D-9E74-D00DA4AD71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D72DE0-2A66-41C9-AA01-A4E36068FD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4408CA-AA34-49C0-912B-8778D407EF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849771-8409-4AD1-BD2D-E3C65CC6F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90E94-5DC9-4B1D-BABF-BDF3CB98570D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33406A-9961-4296-BB2D-104767C5D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59EAAD-9BE8-4257-91F4-C0005D380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C9481-DF4D-4EAA-BAC2-B4E3540E1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12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97E9A-643B-4168-A783-60BDD8E4D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A2D039-B954-44E4-96D2-5A5837A09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90E94-5DC9-4B1D-BABF-BDF3CB98570D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6B581D-B4BB-40F2-8B87-26324E1A4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5AC5CD-F40E-4DC7-831F-620B0A91B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C9481-DF4D-4EAA-BAC2-B4E3540E1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78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FD07F2-91B9-486C-8720-D4831D4E6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90E94-5DC9-4B1D-BABF-BDF3CB98570D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67A088-8296-4290-89D9-83116012E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12620-062C-4E09-8CAB-F417FEB70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C9481-DF4D-4EAA-BAC2-B4E3540E1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265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6C653-39B5-4EC3-B21C-BC2820737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D5D7C-4BD3-435B-935F-39A7DA7CD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B1D28F-1DA8-42AB-84DB-76AD6D851A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73D4A0-205B-4271-BEE2-C3862F4AF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90E94-5DC9-4B1D-BABF-BDF3CB98570D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4B4435-6E8B-409B-903C-3D40DE556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3DBBBA-B505-4A08-AEC9-9E3A84E56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C9481-DF4D-4EAA-BAC2-B4E3540E1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432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0729C-5E58-4249-9FDB-B98D55653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88CEF3-02B9-43FD-9621-1ED29DDFD3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A687AB-ECA9-425D-9582-310A62584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8B44A8-A5F1-4232-9638-C9DB8AA99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90E94-5DC9-4B1D-BABF-BDF3CB98570D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EF3F5-D257-46D8-92F1-04C56A659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4C9101-2720-473F-BFA0-15740A969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C9481-DF4D-4EAA-BAC2-B4E3540E1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78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F8DA97-AC94-4A83-AC4B-85EAC09D5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D46FE8-139F-4E0D-AF3B-809E7E61C8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49E1F-A0BE-418D-AD2E-55181241CE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90E94-5DC9-4B1D-BABF-BDF3CB98570D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3A216-8C03-4DB3-B4A6-8B2068F485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0F002-261F-4174-919D-8BF487072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C9481-DF4D-4EAA-BAC2-B4E3540E1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82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9889C3-BA99-4560-9DEC-9B6D41B9E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06" r="68777" b="55072"/>
          <a:stretch/>
        </p:blipFill>
        <p:spPr>
          <a:xfrm>
            <a:off x="119271" y="99395"/>
            <a:ext cx="4214191" cy="277278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DDE16E3-48DF-4777-8697-0E7A141728CD}"/>
              </a:ext>
            </a:extLst>
          </p:cNvPr>
          <p:cNvSpPr/>
          <p:nvPr/>
        </p:nvSpPr>
        <p:spPr>
          <a:xfrm>
            <a:off x="621197" y="1739573"/>
            <a:ext cx="919369" cy="2780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052C77-6F43-4C95-A454-5BA0ABD05485}"/>
              </a:ext>
            </a:extLst>
          </p:cNvPr>
          <p:cNvSpPr/>
          <p:nvPr/>
        </p:nvSpPr>
        <p:spPr>
          <a:xfrm>
            <a:off x="2763080" y="2017649"/>
            <a:ext cx="1570382" cy="8545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A0DA96-CC0E-4D6A-A5BE-8DC637BFB79C}"/>
              </a:ext>
            </a:extLst>
          </p:cNvPr>
          <p:cNvSpPr/>
          <p:nvPr/>
        </p:nvSpPr>
        <p:spPr>
          <a:xfrm>
            <a:off x="119272" y="1426158"/>
            <a:ext cx="417442" cy="3529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7CB2F9-59F4-4C48-87E8-7B284F638BB7}"/>
              </a:ext>
            </a:extLst>
          </p:cNvPr>
          <p:cNvSpPr txBox="1"/>
          <p:nvPr/>
        </p:nvSpPr>
        <p:spPr>
          <a:xfrm>
            <a:off x="3319670" y="1157795"/>
            <a:ext cx="696024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Author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30276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2069B4-78A9-4286-A8B6-E1AD77FB34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92" t="48261" r="4212" b="5652"/>
          <a:stretch/>
        </p:blipFill>
        <p:spPr>
          <a:xfrm>
            <a:off x="178904" y="188842"/>
            <a:ext cx="5356629" cy="383650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E00D0C8-58D4-4A9B-AB0F-F777A36182D5}"/>
              </a:ext>
            </a:extLst>
          </p:cNvPr>
          <p:cNvSpPr/>
          <p:nvPr/>
        </p:nvSpPr>
        <p:spPr>
          <a:xfrm>
            <a:off x="322910" y="2369653"/>
            <a:ext cx="879725" cy="2343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48592A-D161-475C-8563-24815A3314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919" t="37970" r="1467" b="6088"/>
          <a:stretch/>
        </p:blipFill>
        <p:spPr>
          <a:xfrm>
            <a:off x="5655367" y="188842"/>
            <a:ext cx="4707836" cy="383650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1E8D00-2D9B-4C44-8448-530B031D569D}"/>
              </a:ext>
            </a:extLst>
          </p:cNvPr>
          <p:cNvSpPr/>
          <p:nvPr/>
        </p:nvSpPr>
        <p:spPr>
          <a:xfrm>
            <a:off x="9261501" y="3800887"/>
            <a:ext cx="1015560" cy="2343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3CBD17-FB04-4F11-8F86-7DAE671807AC}"/>
              </a:ext>
            </a:extLst>
          </p:cNvPr>
          <p:cNvSpPr/>
          <p:nvPr/>
        </p:nvSpPr>
        <p:spPr>
          <a:xfrm>
            <a:off x="5705064" y="3800886"/>
            <a:ext cx="655980" cy="2244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02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D2177C-54CE-41EF-819A-F6D0EA6646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61" b="10289"/>
          <a:stretch/>
        </p:blipFill>
        <p:spPr>
          <a:xfrm>
            <a:off x="139148" y="149086"/>
            <a:ext cx="11926956" cy="546436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7932CC-6AEC-45A4-A938-E825F10C8C8F}"/>
              </a:ext>
            </a:extLst>
          </p:cNvPr>
          <p:cNvSpPr/>
          <p:nvPr/>
        </p:nvSpPr>
        <p:spPr>
          <a:xfrm>
            <a:off x="5772866" y="3800887"/>
            <a:ext cx="508664" cy="234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4D3A14-B924-47BB-BEA7-CB398E65643E}"/>
              </a:ext>
            </a:extLst>
          </p:cNvPr>
          <p:cNvSpPr/>
          <p:nvPr/>
        </p:nvSpPr>
        <p:spPr>
          <a:xfrm>
            <a:off x="8058866" y="4168635"/>
            <a:ext cx="657751" cy="234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F03F32-BE66-4325-975C-03EA8C74B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6607" y="425222"/>
            <a:ext cx="1569497" cy="518822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A315C88-BF06-43A2-AE01-5F85D8D0F2D0}"/>
              </a:ext>
            </a:extLst>
          </p:cNvPr>
          <p:cNvSpPr/>
          <p:nvPr/>
        </p:nvSpPr>
        <p:spPr>
          <a:xfrm>
            <a:off x="10623604" y="1458565"/>
            <a:ext cx="1134387" cy="2410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3808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7CFCDA-1986-4AF3-B9AE-CAA812AE00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61" r="951" b="10000"/>
          <a:stretch/>
        </p:blipFill>
        <p:spPr>
          <a:xfrm>
            <a:off x="168965" y="205309"/>
            <a:ext cx="11589026" cy="537959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40DADFD-EB2D-4172-A21F-AD290E103DEB}"/>
              </a:ext>
            </a:extLst>
          </p:cNvPr>
          <p:cNvSpPr/>
          <p:nvPr/>
        </p:nvSpPr>
        <p:spPr>
          <a:xfrm>
            <a:off x="5852379" y="4188513"/>
            <a:ext cx="2039291" cy="1648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1009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0C6825-3507-428C-81EF-4C9FAD1578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16" r="1114" b="10000"/>
          <a:stretch/>
        </p:blipFill>
        <p:spPr>
          <a:xfrm>
            <a:off x="135836" y="188843"/>
            <a:ext cx="11830878" cy="551067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F1AB38-FA97-45B9-A6CB-096456B8B12C}"/>
              </a:ext>
            </a:extLst>
          </p:cNvPr>
          <p:cNvSpPr/>
          <p:nvPr/>
        </p:nvSpPr>
        <p:spPr>
          <a:xfrm>
            <a:off x="5395180" y="2180809"/>
            <a:ext cx="1611908" cy="7810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218EFA-57B4-4E6F-BB29-5C41748C12DC}"/>
              </a:ext>
            </a:extLst>
          </p:cNvPr>
          <p:cNvSpPr/>
          <p:nvPr/>
        </p:nvSpPr>
        <p:spPr>
          <a:xfrm>
            <a:off x="4335778" y="4808878"/>
            <a:ext cx="5156092" cy="279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1B825-FF32-46B7-825E-F02B3E88F178}"/>
              </a:ext>
            </a:extLst>
          </p:cNvPr>
          <p:cNvSpPr/>
          <p:nvPr/>
        </p:nvSpPr>
        <p:spPr>
          <a:xfrm>
            <a:off x="4947919" y="3813726"/>
            <a:ext cx="588177" cy="279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7115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A13AFE-8B35-4A1D-AA27-065BC7BA79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02" t="8551" r="34131" b="8985"/>
          <a:stretch/>
        </p:blipFill>
        <p:spPr>
          <a:xfrm>
            <a:off x="178903" y="208722"/>
            <a:ext cx="3975653" cy="586048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BF3C02-734C-4B3E-9354-0091FBEAFA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11" t="8261" r="2093" b="5073"/>
          <a:stretch/>
        </p:blipFill>
        <p:spPr>
          <a:xfrm>
            <a:off x="4287077" y="208722"/>
            <a:ext cx="4615868" cy="586048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092904-5150-4169-856E-C279CCF53E19}"/>
              </a:ext>
            </a:extLst>
          </p:cNvPr>
          <p:cNvSpPr/>
          <p:nvPr/>
        </p:nvSpPr>
        <p:spPr>
          <a:xfrm>
            <a:off x="4371448" y="838489"/>
            <a:ext cx="1764307" cy="2150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64E9B1-5EFC-4C15-AFF4-F80FE90E665F}"/>
              </a:ext>
            </a:extLst>
          </p:cNvPr>
          <p:cNvSpPr/>
          <p:nvPr/>
        </p:nvSpPr>
        <p:spPr>
          <a:xfrm>
            <a:off x="4513909" y="4320497"/>
            <a:ext cx="803525" cy="2150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19DE28-983C-4340-BBFA-D810FB94ED2B}"/>
              </a:ext>
            </a:extLst>
          </p:cNvPr>
          <p:cNvSpPr/>
          <p:nvPr/>
        </p:nvSpPr>
        <p:spPr>
          <a:xfrm>
            <a:off x="587953" y="5393924"/>
            <a:ext cx="1171273" cy="2117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583EDC-0E7D-4138-BA33-BC4484489489}"/>
              </a:ext>
            </a:extLst>
          </p:cNvPr>
          <p:cNvSpPr/>
          <p:nvPr/>
        </p:nvSpPr>
        <p:spPr>
          <a:xfrm>
            <a:off x="1893293" y="5586082"/>
            <a:ext cx="1684794" cy="2117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A820CB-1E11-4D17-A373-90B57E04C5DD}"/>
              </a:ext>
            </a:extLst>
          </p:cNvPr>
          <p:cNvCxnSpPr>
            <a:stCxn id="10" idx="3"/>
          </p:cNvCxnSpPr>
          <p:nvPr/>
        </p:nvCxnSpPr>
        <p:spPr>
          <a:xfrm flipV="1">
            <a:off x="3578087" y="4969565"/>
            <a:ext cx="669234" cy="72239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015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F5DFC6-4CA3-4F33-891B-D41BD2B8D1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06" r="1033" b="10435"/>
          <a:stretch/>
        </p:blipFill>
        <p:spPr>
          <a:xfrm>
            <a:off x="208722" y="198784"/>
            <a:ext cx="11847443" cy="546504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C4C5C0C-505A-490F-9A4B-8F0487340A4C}"/>
              </a:ext>
            </a:extLst>
          </p:cNvPr>
          <p:cNvSpPr/>
          <p:nvPr/>
        </p:nvSpPr>
        <p:spPr>
          <a:xfrm>
            <a:off x="5484631" y="2190748"/>
            <a:ext cx="1532395" cy="7810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203416-7F21-45ED-8686-168133E4C5C7}"/>
              </a:ext>
            </a:extLst>
          </p:cNvPr>
          <p:cNvSpPr/>
          <p:nvPr/>
        </p:nvSpPr>
        <p:spPr>
          <a:xfrm>
            <a:off x="4385473" y="4808878"/>
            <a:ext cx="5156092" cy="279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845990-E751-44C9-B9AD-65DDD3FEA26B}"/>
              </a:ext>
            </a:extLst>
          </p:cNvPr>
          <p:cNvSpPr/>
          <p:nvPr/>
        </p:nvSpPr>
        <p:spPr>
          <a:xfrm>
            <a:off x="4305961" y="3813726"/>
            <a:ext cx="663604" cy="279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2142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6A9F73-E3AD-4003-A783-3F1754B7F3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76" t="8406" r="34212" b="10724"/>
          <a:stretch/>
        </p:blipFill>
        <p:spPr>
          <a:xfrm>
            <a:off x="178904" y="198783"/>
            <a:ext cx="4330557" cy="621195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8B8B15-5258-4A53-8292-9EB04193FA1A}"/>
              </a:ext>
            </a:extLst>
          </p:cNvPr>
          <p:cNvSpPr/>
          <p:nvPr/>
        </p:nvSpPr>
        <p:spPr>
          <a:xfrm>
            <a:off x="687343" y="5946912"/>
            <a:ext cx="1205950" cy="2117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147B21-C591-4F3E-8AA7-4B3A499E2AC7}"/>
              </a:ext>
            </a:extLst>
          </p:cNvPr>
          <p:cNvSpPr/>
          <p:nvPr/>
        </p:nvSpPr>
        <p:spPr>
          <a:xfrm>
            <a:off x="2044241" y="6138779"/>
            <a:ext cx="1802202" cy="2117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F3E033-C05E-4033-AAAD-75DA4C6D437C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3846443" y="5734007"/>
            <a:ext cx="813966" cy="51064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7B0EDE6-869E-43E7-AECA-964CE641FB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55" t="8406" r="1468" b="5362"/>
          <a:stretch/>
        </p:blipFill>
        <p:spPr>
          <a:xfrm>
            <a:off x="4660408" y="198783"/>
            <a:ext cx="4990487" cy="62424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1DBDD7D-B105-451A-A279-1DDDDE173BCC}"/>
              </a:ext>
            </a:extLst>
          </p:cNvPr>
          <p:cNvSpPr/>
          <p:nvPr/>
        </p:nvSpPr>
        <p:spPr>
          <a:xfrm>
            <a:off x="4660407" y="4051851"/>
            <a:ext cx="895567" cy="2319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2658D9-A798-4506-9251-70C5DCFAF77A}"/>
              </a:ext>
            </a:extLst>
          </p:cNvPr>
          <p:cNvSpPr/>
          <p:nvPr/>
        </p:nvSpPr>
        <p:spPr>
          <a:xfrm>
            <a:off x="4882382" y="4984825"/>
            <a:ext cx="1031401" cy="2319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89ACC75-E774-4AA6-B380-AB4C081BC5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013" t="63623" r="3559" b="31304"/>
          <a:stretch/>
        </p:blipFill>
        <p:spPr>
          <a:xfrm>
            <a:off x="4811356" y="5470538"/>
            <a:ext cx="4839539" cy="41309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66C8BFF-1790-4634-9A12-AEEC0FCDCD8A}"/>
              </a:ext>
            </a:extLst>
          </p:cNvPr>
          <p:cNvSpPr/>
          <p:nvPr/>
        </p:nvSpPr>
        <p:spPr>
          <a:xfrm>
            <a:off x="6420678" y="5281199"/>
            <a:ext cx="397566" cy="37867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832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E21BB6-201B-4F78-B813-6B7CFB1E5A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92" t="8551" r="1277" b="5507"/>
          <a:stretch/>
        </p:blipFill>
        <p:spPr>
          <a:xfrm>
            <a:off x="268355" y="198784"/>
            <a:ext cx="5297556" cy="654468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088D11-7870-43AE-98ED-C6932FBB0618}"/>
              </a:ext>
            </a:extLst>
          </p:cNvPr>
          <p:cNvSpPr/>
          <p:nvPr/>
        </p:nvSpPr>
        <p:spPr>
          <a:xfrm>
            <a:off x="538981" y="5471842"/>
            <a:ext cx="1170548" cy="2034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F4A00E5-4EB9-49F0-879D-C12E7BD728C8}"/>
              </a:ext>
            </a:extLst>
          </p:cNvPr>
          <p:cNvSpPr/>
          <p:nvPr/>
        </p:nvSpPr>
        <p:spPr>
          <a:xfrm>
            <a:off x="1781372" y="5384203"/>
            <a:ext cx="397566" cy="37867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44E5DE-F0D3-46B7-8E03-2617537B9A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29" t="8406" r="19620" b="5652"/>
          <a:stretch/>
        </p:blipFill>
        <p:spPr>
          <a:xfrm>
            <a:off x="5717266" y="196473"/>
            <a:ext cx="5882493" cy="6544688"/>
          </a:xfrm>
          <a:prstGeom prst="rect">
            <a:avLst/>
          </a:prstGeom>
          <a:ln w="15875">
            <a:solidFill>
              <a:schemeClr val="accent1">
                <a:shade val="50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9A9F2B-C787-47AC-A293-4EF11517AECA}"/>
              </a:ext>
            </a:extLst>
          </p:cNvPr>
          <p:cNvSpPr/>
          <p:nvPr/>
        </p:nvSpPr>
        <p:spPr>
          <a:xfrm>
            <a:off x="7625582" y="6410739"/>
            <a:ext cx="2303610" cy="211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DB552F-C264-462A-A350-D323243147F6}"/>
              </a:ext>
            </a:extLst>
          </p:cNvPr>
          <p:cNvSpPr txBox="1"/>
          <p:nvPr/>
        </p:nvSpPr>
        <p:spPr>
          <a:xfrm>
            <a:off x="419711" y="1182757"/>
            <a:ext cx="6046848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I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IN" sz="1200" b="1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formatDateTime</a:t>
            </a:r>
            <a:r>
              <a:rPr lang="en-IN" sz="1200" b="0" dirty="0">
                <a:solidFill>
                  <a:srgbClr val="2525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b="1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pipeline</a:t>
            </a:r>
            <a:r>
              <a:rPr lang="en-IN" sz="1200" b="0" dirty="0">
                <a:solidFill>
                  <a:srgbClr val="252526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I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IN" sz="1200" b="0" dirty="0">
                <a:solidFill>
                  <a:srgbClr val="25252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p_window_end_date</a:t>
            </a:r>
            <a:r>
              <a:rPr lang="en-IN" sz="1200" b="0" dirty="0">
                <a:solidFill>
                  <a:srgbClr val="25252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 dirty="0">
                <a:solidFill>
                  <a:srgbClr val="F48771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1200" b="0" dirty="0" err="1">
                <a:solidFill>
                  <a:srgbClr val="F48771"/>
                </a:solidFill>
                <a:effectLst/>
                <a:latin typeface="Consolas" panose="020B0609020204030204" pitchFamily="49" charset="0"/>
              </a:rPr>
              <a:t>yyy</a:t>
            </a:r>
            <a:r>
              <a:rPr lang="en-IN" sz="1200" b="0" dirty="0">
                <a:solidFill>
                  <a:srgbClr val="F48771"/>
                </a:solidFill>
                <a:effectLst/>
                <a:latin typeface="Consolas" panose="020B0609020204030204" pitchFamily="49" charset="0"/>
              </a:rPr>
              <a:t>-MM-dd'</a:t>
            </a:r>
            <a:r>
              <a:rPr lang="en-IN" sz="1200" b="0" dirty="0">
                <a:solidFill>
                  <a:srgbClr val="252526"/>
                </a:solidFill>
                <a:effectLst/>
                <a:latin typeface="Consolas" panose="020B0609020204030204" pitchFamily="49" charset="0"/>
              </a:rPr>
              <a:t>)</a:t>
            </a:r>
            <a:endParaRPr lang="en-I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95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82B666-5F8A-4E74-BD51-58B1C710EC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50" b="10291"/>
          <a:stretch/>
        </p:blipFill>
        <p:spPr>
          <a:xfrm>
            <a:off x="107434" y="109330"/>
            <a:ext cx="11938792" cy="545031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FF912E-5451-4EA3-97F8-3D02BA9A1853}"/>
              </a:ext>
            </a:extLst>
          </p:cNvPr>
          <p:cNvSpPr/>
          <p:nvPr/>
        </p:nvSpPr>
        <p:spPr>
          <a:xfrm>
            <a:off x="9795014" y="2375676"/>
            <a:ext cx="2082247" cy="1886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B0B1B1-844C-4439-94AD-24462A488D29}"/>
              </a:ext>
            </a:extLst>
          </p:cNvPr>
          <p:cNvSpPr/>
          <p:nvPr/>
        </p:nvSpPr>
        <p:spPr>
          <a:xfrm>
            <a:off x="6359390" y="4217728"/>
            <a:ext cx="2039176" cy="1853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380F10-EA26-4D9D-A787-C9E0F8A908C1}"/>
              </a:ext>
            </a:extLst>
          </p:cNvPr>
          <p:cNvSpPr/>
          <p:nvPr/>
        </p:nvSpPr>
        <p:spPr>
          <a:xfrm>
            <a:off x="5842554" y="3717236"/>
            <a:ext cx="568186" cy="2584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DADE3D-9625-46AF-B555-6C76C20FC540}"/>
              </a:ext>
            </a:extLst>
          </p:cNvPr>
          <p:cNvSpPr txBox="1"/>
          <p:nvPr/>
        </p:nvSpPr>
        <p:spPr>
          <a:xfrm>
            <a:off x="9509855" y="934726"/>
            <a:ext cx="1720343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Name of the Pipeline</a:t>
            </a:r>
            <a:endParaRPr lang="en-US" sz="1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EE0BBE-5EA0-491D-A3FF-54A41487876F}"/>
              </a:ext>
            </a:extLst>
          </p:cNvPr>
          <p:cNvCxnSpPr/>
          <p:nvPr/>
        </p:nvCxnSpPr>
        <p:spPr>
          <a:xfrm flipH="1" flipV="1">
            <a:off x="10992678" y="1242503"/>
            <a:ext cx="237520" cy="1133173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261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2F6AD9-326B-49B4-8B6E-299D120E29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61" b="7971"/>
          <a:stretch/>
        </p:blipFill>
        <p:spPr>
          <a:xfrm>
            <a:off x="193813" y="202526"/>
            <a:ext cx="11804374" cy="556217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A151D3-77D2-4F8D-BAA9-B874B56DC394}"/>
              </a:ext>
            </a:extLst>
          </p:cNvPr>
          <p:cNvSpPr/>
          <p:nvPr/>
        </p:nvSpPr>
        <p:spPr>
          <a:xfrm>
            <a:off x="4550467" y="3786810"/>
            <a:ext cx="568186" cy="2584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B1565A-867B-48CF-B7A8-40AA1C76A2A1}"/>
              </a:ext>
            </a:extLst>
          </p:cNvPr>
          <p:cNvSpPr/>
          <p:nvPr/>
        </p:nvSpPr>
        <p:spPr>
          <a:xfrm>
            <a:off x="6289814" y="4214192"/>
            <a:ext cx="916055" cy="1888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F4B71E-1376-489A-9A26-0E874F47E938}"/>
              </a:ext>
            </a:extLst>
          </p:cNvPr>
          <p:cNvSpPr/>
          <p:nvPr/>
        </p:nvSpPr>
        <p:spPr>
          <a:xfrm>
            <a:off x="2950266" y="2894158"/>
            <a:ext cx="1045263" cy="11510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B4569A-81B4-4535-B214-373D033DCA4C}"/>
              </a:ext>
            </a:extLst>
          </p:cNvPr>
          <p:cNvSpPr/>
          <p:nvPr/>
        </p:nvSpPr>
        <p:spPr>
          <a:xfrm>
            <a:off x="2950265" y="3160644"/>
            <a:ext cx="786847" cy="2683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F14CDA6-A61A-47E9-B638-CDEA5C2DBDA8}"/>
              </a:ext>
            </a:extLst>
          </p:cNvPr>
          <p:cNvCxnSpPr>
            <a:stCxn id="7" idx="3"/>
          </p:cNvCxnSpPr>
          <p:nvPr/>
        </p:nvCxnSpPr>
        <p:spPr>
          <a:xfrm flipV="1">
            <a:off x="3737112" y="2653748"/>
            <a:ext cx="2216427" cy="641074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4D743A4-A800-475C-9AF2-439F05869269}"/>
              </a:ext>
            </a:extLst>
          </p:cNvPr>
          <p:cNvSpPr txBox="1"/>
          <p:nvPr/>
        </p:nvSpPr>
        <p:spPr>
          <a:xfrm rot="20632014">
            <a:off x="4181746" y="2427837"/>
            <a:ext cx="1327158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Drag &amp; drop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628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AFC5CC-942C-45F1-AF4A-8BF78A4FD3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06" r="28668" b="10435"/>
          <a:stretch/>
        </p:blipFill>
        <p:spPr>
          <a:xfrm>
            <a:off x="109331" y="99391"/>
            <a:ext cx="8696739" cy="556591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010E919-867F-4C71-AF89-B82E16AC161A}"/>
              </a:ext>
            </a:extLst>
          </p:cNvPr>
          <p:cNvSpPr/>
          <p:nvPr/>
        </p:nvSpPr>
        <p:spPr>
          <a:xfrm>
            <a:off x="4820479" y="3766931"/>
            <a:ext cx="1083364" cy="2981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6F883C-DDE8-4BD4-9A12-A0ACDE74B2D7}"/>
              </a:ext>
            </a:extLst>
          </p:cNvPr>
          <p:cNvSpPr/>
          <p:nvPr/>
        </p:nvSpPr>
        <p:spPr>
          <a:xfrm>
            <a:off x="8198128" y="4224132"/>
            <a:ext cx="518489" cy="1987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7062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8CC3CE-290D-47EB-957E-9846EAF153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75" t="8406" r="2989" b="5796"/>
          <a:stretch/>
        </p:blipFill>
        <p:spPr>
          <a:xfrm>
            <a:off x="198782" y="228600"/>
            <a:ext cx="8100392" cy="621169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C5EAB4D-74BB-435B-A496-A177CA711DBA}"/>
              </a:ext>
            </a:extLst>
          </p:cNvPr>
          <p:cNvSpPr/>
          <p:nvPr/>
        </p:nvSpPr>
        <p:spPr>
          <a:xfrm>
            <a:off x="3607904" y="1292087"/>
            <a:ext cx="1540565" cy="2186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350AE2-010E-4104-AAF3-85D5DF5B4307}"/>
              </a:ext>
            </a:extLst>
          </p:cNvPr>
          <p:cNvSpPr/>
          <p:nvPr/>
        </p:nvSpPr>
        <p:spPr>
          <a:xfrm>
            <a:off x="3607904" y="4247321"/>
            <a:ext cx="1540565" cy="2186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F02BF9-8C69-4427-839E-12797AA8A55D}"/>
              </a:ext>
            </a:extLst>
          </p:cNvPr>
          <p:cNvSpPr/>
          <p:nvPr/>
        </p:nvSpPr>
        <p:spPr>
          <a:xfrm>
            <a:off x="4605131" y="4754217"/>
            <a:ext cx="1490870" cy="2186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9F86C0-3166-4B80-A5B6-5AAEEE468483}"/>
              </a:ext>
            </a:extLst>
          </p:cNvPr>
          <p:cNvSpPr/>
          <p:nvPr/>
        </p:nvSpPr>
        <p:spPr>
          <a:xfrm>
            <a:off x="3607904" y="2670569"/>
            <a:ext cx="1719470" cy="2186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3538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B767A6-7033-420C-B5BE-40890F5921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4" t="37681" r="4212" b="5362"/>
          <a:stretch/>
        </p:blipFill>
        <p:spPr>
          <a:xfrm>
            <a:off x="238539" y="228600"/>
            <a:ext cx="4820478" cy="427640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13AB70-BD8A-44B8-92B2-F1D9EC1268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55" t="45507" r="26142" b="37102"/>
          <a:stretch/>
        </p:blipFill>
        <p:spPr>
          <a:xfrm>
            <a:off x="2464905" y="2832651"/>
            <a:ext cx="2266121" cy="15718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986C3B-42DE-41AE-83C9-61D368EB3956}"/>
              </a:ext>
            </a:extLst>
          </p:cNvPr>
          <p:cNvSpPr/>
          <p:nvPr/>
        </p:nvSpPr>
        <p:spPr>
          <a:xfrm>
            <a:off x="2584174" y="3740426"/>
            <a:ext cx="1659835" cy="2849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05F72A-A1B3-451D-9B0C-CD1DE63AF37A}"/>
              </a:ext>
            </a:extLst>
          </p:cNvPr>
          <p:cNvSpPr/>
          <p:nvPr/>
        </p:nvSpPr>
        <p:spPr>
          <a:xfrm>
            <a:off x="238539" y="818321"/>
            <a:ext cx="4820478" cy="12987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C057B5-B917-4FB2-8690-3B12075028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755" t="41305" r="4294" b="5652"/>
          <a:stretch/>
        </p:blipFill>
        <p:spPr>
          <a:xfrm>
            <a:off x="5174975" y="228600"/>
            <a:ext cx="5152714" cy="427640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7840E4E-5246-4118-BA08-B705A018F711}"/>
              </a:ext>
            </a:extLst>
          </p:cNvPr>
          <p:cNvSpPr/>
          <p:nvPr/>
        </p:nvSpPr>
        <p:spPr>
          <a:xfrm>
            <a:off x="5226326" y="1441174"/>
            <a:ext cx="2247900" cy="1789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4640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0B0FAE-2151-4E75-9C4F-03E011D1E6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60" r="31277" b="8445"/>
          <a:stretch/>
        </p:blipFill>
        <p:spPr>
          <a:xfrm>
            <a:off x="193040" y="170290"/>
            <a:ext cx="8378687" cy="57123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70C7FA-596C-4598-A561-7A0DA999943B}"/>
              </a:ext>
            </a:extLst>
          </p:cNvPr>
          <p:cNvSpPr/>
          <p:nvPr/>
        </p:nvSpPr>
        <p:spPr>
          <a:xfrm>
            <a:off x="193040" y="2030895"/>
            <a:ext cx="1659835" cy="2551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D081BF-3E75-456A-9E49-487D6A8F7532}"/>
              </a:ext>
            </a:extLst>
          </p:cNvPr>
          <p:cNvSpPr/>
          <p:nvPr/>
        </p:nvSpPr>
        <p:spPr>
          <a:xfrm>
            <a:off x="2454966" y="1543877"/>
            <a:ext cx="1083364" cy="2120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7DFEF6-A985-4AD2-9DEE-60A74E2E0E89}"/>
              </a:ext>
            </a:extLst>
          </p:cNvPr>
          <p:cNvSpPr/>
          <p:nvPr/>
        </p:nvSpPr>
        <p:spPr>
          <a:xfrm>
            <a:off x="2435089" y="1258955"/>
            <a:ext cx="536711" cy="2120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6017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CFE5CC-2C40-45D5-8DB3-78171FE687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4" t="8406" r="10245" b="6812"/>
          <a:stretch/>
        </p:blipFill>
        <p:spPr>
          <a:xfrm>
            <a:off x="208721" y="178905"/>
            <a:ext cx="10853531" cy="581439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9A4D9B7-1A11-4841-A92A-CB8E0EC87640}"/>
              </a:ext>
            </a:extLst>
          </p:cNvPr>
          <p:cNvSpPr/>
          <p:nvPr/>
        </p:nvSpPr>
        <p:spPr>
          <a:xfrm>
            <a:off x="347869" y="3331264"/>
            <a:ext cx="685801" cy="2468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5C3FC6-8A38-40F6-AC18-9452B90C4FAD}"/>
              </a:ext>
            </a:extLst>
          </p:cNvPr>
          <p:cNvSpPr/>
          <p:nvPr/>
        </p:nvSpPr>
        <p:spPr>
          <a:xfrm>
            <a:off x="238540" y="1704560"/>
            <a:ext cx="417444" cy="2468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564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D68EB8-5E61-4B37-8D8D-B20B386B86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4" t="8406" r="53249" b="6811"/>
          <a:stretch/>
        </p:blipFill>
        <p:spPr>
          <a:xfrm>
            <a:off x="211373" y="231030"/>
            <a:ext cx="5610308" cy="58143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BC130C-5551-4466-A0F7-02180C753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583" t="8406" r="1440" b="6811"/>
          <a:stretch/>
        </p:blipFill>
        <p:spPr>
          <a:xfrm>
            <a:off x="5821681" y="231030"/>
            <a:ext cx="3167049" cy="58143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8A5A1-6EAF-436B-B1E9-EC8157871A2B}"/>
              </a:ext>
            </a:extLst>
          </p:cNvPr>
          <p:cNvSpPr/>
          <p:nvPr/>
        </p:nvSpPr>
        <p:spPr>
          <a:xfrm>
            <a:off x="1485789" y="3055453"/>
            <a:ext cx="1003411" cy="2363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8CE544-79D8-45ED-A883-D63EDC87F998}"/>
              </a:ext>
            </a:extLst>
          </p:cNvPr>
          <p:cNvSpPr/>
          <p:nvPr/>
        </p:nvSpPr>
        <p:spPr>
          <a:xfrm>
            <a:off x="690768" y="1755360"/>
            <a:ext cx="685801" cy="2468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4483C5-D167-4EED-BD53-441DBFE68732}"/>
              </a:ext>
            </a:extLst>
          </p:cNvPr>
          <p:cNvSpPr/>
          <p:nvPr/>
        </p:nvSpPr>
        <p:spPr>
          <a:xfrm>
            <a:off x="5920409" y="1310640"/>
            <a:ext cx="1003411" cy="1727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0493E8-3E17-4C13-9D1D-0FCB9B176813}"/>
              </a:ext>
            </a:extLst>
          </p:cNvPr>
          <p:cNvSpPr txBox="1"/>
          <p:nvPr/>
        </p:nvSpPr>
        <p:spPr>
          <a:xfrm>
            <a:off x="2762342" y="1243111"/>
            <a:ext cx="2727863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Copy from ADF New Linked Service</a:t>
            </a:r>
            <a:endParaRPr lang="en-US" sz="1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A99E54C-D810-49BD-8288-A0E9F0C98DAC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5490205" y="1396999"/>
            <a:ext cx="430204" cy="1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090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1645</TotalTime>
  <Words>33</Words>
  <Application>Microsoft Office PowerPoint</Application>
  <PresentationFormat>Widescreen</PresentationFormat>
  <Paragraphs>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34</cp:revision>
  <dcterms:created xsi:type="dcterms:W3CDTF">2022-07-09T13:40:43Z</dcterms:created>
  <dcterms:modified xsi:type="dcterms:W3CDTF">2022-09-06T06:20:59Z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2022-07-09T13:40:43Z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6cfad2c8-8d40-4112-8bc1-f5cd0fe95811</vt:lpwstr>
  </property>
  <property fmtid="{D5CDD505-2E9C-101B-9397-08002B2CF9AE}" pid="8" name="MSIP_Label_19540963-e559-4020-8a90-fe8a502c2801_ContentBits">
    <vt:lpwstr>0</vt:lpwstr>
  </property>
</Properties>
</file>